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66" r:id="rId3"/>
    <p:sldId id="267" r:id="rId4"/>
    <p:sldId id="270" r:id="rId5"/>
    <p:sldId id="271" r:id="rId6"/>
    <p:sldId id="272" r:id="rId7"/>
    <p:sldId id="273" r:id="rId8"/>
    <p:sldId id="274" r:id="rId9"/>
    <p:sldId id="278" r:id="rId10"/>
    <p:sldId id="279" r:id="rId11"/>
    <p:sldId id="275"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77978"/>
  </p:normalViewPr>
  <p:slideViewPr>
    <p:cSldViewPr snapToGrid="0">
      <p:cViewPr varScale="1">
        <p:scale>
          <a:sx n="101" d="100"/>
          <a:sy n="101" d="100"/>
        </p:scale>
        <p:origin x="232" y="61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May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stages of abundance&#10;&#10;AI-generated content may be incorrect.">
            <a:extLst>
              <a:ext uri="{FF2B5EF4-FFF2-40B4-BE49-F238E27FC236}">
                <a16:creationId xmlns:a16="http://schemas.microsoft.com/office/drawing/2014/main" id="{E9E7D948-9A0C-F389-4A52-8C0EF44C405E}"/>
              </a:ext>
            </a:extLst>
          </p:cNvPr>
          <p:cNvPicPr>
            <a:picLocks noChangeAspect="1"/>
          </p:cNvPicPr>
          <p:nvPr/>
        </p:nvPicPr>
        <p:blipFill>
          <a:blip r:embed="rId3"/>
          <a:stretch>
            <a:fillRect/>
          </a:stretch>
        </p:blipFill>
        <p:spPr>
          <a:xfrm>
            <a:off x="1295398" y="65049"/>
            <a:ext cx="9510133" cy="6792951"/>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C90A237D-13D3-28CB-F815-7EDBCBC279C1}"/>
              </a:ext>
            </a:extLst>
          </p:cNvPr>
          <p:cNvGrpSpPr/>
          <p:nvPr/>
        </p:nvGrpSpPr>
        <p:grpSpPr>
          <a:xfrm>
            <a:off x="4024086" y="239486"/>
            <a:ext cx="4129314" cy="6618514"/>
            <a:chOff x="4024086" y="239486"/>
            <a:chExt cx="4129314" cy="6618514"/>
          </a:xfrm>
        </p:grpSpPr>
        <p:grpSp>
          <p:nvGrpSpPr>
            <p:cNvPr id="9" name="Group 8">
              <a:extLst>
                <a:ext uri="{FF2B5EF4-FFF2-40B4-BE49-F238E27FC236}">
                  <a16:creationId xmlns:a16="http://schemas.microsoft.com/office/drawing/2014/main" id="{6B6D1E5C-32F3-5ED7-A9AD-8EC52AB3EBC9}"/>
                </a:ext>
              </a:extLst>
            </p:cNvPr>
            <p:cNvGrpSpPr/>
            <p:nvPr/>
          </p:nvGrpSpPr>
          <p:grpSpPr>
            <a:xfrm>
              <a:off x="4024086" y="239486"/>
              <a:ext cx="4129314" cy="6618514"/>
              <a:chOff x="4024086" y="239486"/>
              <a:chExt cx="4129314" cy="6618514"/>
            </a:xfrm>
          </p:grpSpPr>
          <p:pic>
            <p:nvPicPr>
              <p:cNvPr id="3" name="Picture 2" descr="A graph of a patient's reaction&#10;&#10;AI-generated content may be incorrect.">
                <a:extLst>
                  <a:ext uri="{FF2B5EF4-FFF2-40B4-BE49-F238E27FC236}">
                    <a16:creationId xmlns:a16="http://schemas.microsoft.com/office/drawing/2014/main" id="{D61844AF-3C66-4AFF-9029-19ABF625AEBF}"/>
                  </a:ext>
                </a:extLst>
              </p:cNvPr>
              <p:cNvPicPr>
                <a:picLocks noChangeAspect="1"/>
              </p:cNvPicPr>
              <p:nvPr/>
            </p:nvPicPr>
            <p:blipFill>
              <a:blip r:embed="rId3"/>
              <a:stretch>
                <a:fillRect/>
              </a:stretch>
            </p:blipFill>
            <p:spPr>
              <a:xfrm>
                <a:off x="4038600" y="239486"/>
                <a:ext cx="4114800" cy="6618514"/>
              </a:xfrm>
              <a:prstGeom prst="rect">
                <a:avLst/>
              </a:prstGeom>
            </p:spPr>
          </p:pic>
          <p:sp>
            <p:nvSpPr>
              <p:cNvPr id="8" name="Rectangle 7">
                <a:extLst>
                  <a:ext uri="{FF2B5EF4-FFF2-40B4-BE49-F238E27FC236}">
                    <a16:creationId xmlns:a16="http://schemas.microsoft.com/office/drawing/2014/main" id="{4EB58FC5-C068-4125-DDCA-89AEF4139B3E}"/>
                  </a:ext>
                </a:extLst>
              </p:cNvPr>
              <p:cNvSpPr/>
              <p:nvPr/>
            </p:nvSpPr>
            <p:spPr>
              <a:xfrm>
                <a:off x="4024086" y="1699675"/>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6C56F306-EFA6-D25C-8274-4589AAC328ED}"/>
                </a:ext>
              </a:extLst>
            </p:cNvPr>
            <p:cNvSpPr/>
            <p:nvPr/>
          </p:nvSpPr>
          <p:spPr>
            <a:xfrm>
              <a:off x="4024086" y="5033738"/>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TextBox 1">
            <a:extLst>
              <a:ext uri="{FF2B5EF4-FFF2-40B4-BE49-F238E27FC236}">
                <a16:creationId xmlns:a16="http://schemas.microsoft.com/office/drawing/2014/main" id="{79C3A2AB-C33F-8A5A-2ABA-87090DFEF5A9}"/>
              </a:ext>
            </a:extLst>
          </p:cNvPr>
          <p:cNvSpPr txBox="1"/>
          <p:nvPr/>
        </p:nvSpPr>
        <p:spPr>
          <a:xfrm>
            <a:off x="178676" y="536028"/>
            <a:ext cx="2341860" cy="369332"/>
          </a:xfrm>
          <a:prstGeom prst="rect">
            <a:avLst/>
          </a:prstGeom>
          <a:noFill/>
        </p:spPr>
        <p:txBody>
          <a:bodyPr wrap="none" rtlCol="0">
            <a:spAutoFit/>
          </a:bodyPr>
          <a:lstStyle/>
          <a:p>
            <a:r>
              <a:rPr lang="en-US" dirty="0">
                <a:highlight>
                  <a:srgbClr val="FFFF00"/>
                </a:highlight>
              </a:rPr>
              <a:t>GENOA TO UPDATE !! </a:t>
            </a:r>
          </a:p>
        </p:txBody>
      </p:sp>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5" name="Picture 4" descr="A graph of different types of data&#10;&#10;AI-generated content may be incorrect.">
            <a:extLst>
              <a:ext uri="{FF2B5EF4-FFF2-40B4-BE49-F238E27FC236}">
                <a16:creationId xmlns:a16="http://schemas.microsoft.com/office/drawing/2014/main" id="{8F46F786-3DF1-50E9-86AD-75568A39E25A}"/>
              </a:ext>
            </a:extLst>
          </p:cNvPr>
          <p:cNvPicPr>
            <a:picLocks noChangeAspect="1"/>
          </p:cNvPicPr>
          <p:nvPr/>
        </p:nvPicPr>
        <p:blipFill>
          <a:blip r:embed="rId3"/>
          <a:stretch>
            <a:fillRect/>
          </a:stretch>
        </p:blipFill>
        <p:spPr>
          <a:xfrm>
            <a:off x="2039007" y="144517"/>
            <a:ext cx="7998372" cy="6665311"/>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Picture 4" descr="A graph of different types of temperature&#10;&#10;AI-generated content may be incorrect.">
            <a:extLst>
              <a:ext uri="{FF2B5EF4-FFF2-40B4-BE49-F238E27FC236}">
                <a16:creationId xmlns:a16="http://schemas.microsoft.com/office/drawing/2014/main" id="{BCE6C008-7371-1E83-1583-31ED785C79BD}"/>
              </a:ext>
            </a:extLst>
          </p:cNvPr>
          <p:cNvPicPr>
            <a:picLocks noChangeAspect="1"/>
          </p:cNvPicPr>
          <p:nvPr/>
        </p:nvPicPr>
        <p:blipFill>
          <a:blip r:embed="rId3"/>
          <a:stretch>
            <a:fillRect/>
          </a:stretch>
        </p:blipFill>
        <p:spPr>
          <a:xfrm>
            <a:off x="2711116" y="92242"/>
            <a:ext cx="6769768" cy="6769768"/>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F22137D9-2B4F-0590-C907-AD7EDD0F1207}"/>
              </a:ext>
            </a:extLst>
          </p:cNvPr>
          <p:cNvPicPr>
            <a:picLocks noChangeAspect="1"/>
          </p:cNvPicPr>
          <p:nvPr/>
        </p:nvPicPr>
        <p:blipFill>
          <a:blip r:embed="rId3"/>
          <a:stretch>
            <a:fillRect/>
          </a:stretch>
        </p:blipFill>
        <p:spPr>
          <a:xfrm>
            <a:off x="628135" y="-1"/>
            <a:ext cx="11364168" cy="6818501"/>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36783</TotalTime>
  <Words>989</Words>
  <Application>Microsoft Macintosh PowerPoint</Application>
  <PresentationFormat>Widescreen</PresentationFormat>
  <Paragraphs>65</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Calibri Light</vt:lpstr>
      <vt:lpstr>Times New Roman</vt:lpstr>
      <vt:lpstr>Office Theme</vt:lpstr>
      <vt:lpstr>New set of figures as of May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65</cp:revision>
  <dcterms:created xsi:type="dcterms:W3CDTF">2024-11-20T18:51:47Z</dcterms:created>
  <dcterms:modified xsi:type="dcterms:W3CDTF">2025-05-12T21:14:55Z</dcterms:modified>
</cp:coreProperties>
</file>